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1" r:id="rId4"/>
    <p:sldId id="1142" r:id="rId5"/>
    <p:sldId id="1143" r:id="rId6"/>
    <p:sldId id="1147" r:id="rId7"/>
    <p:sldId id="1144" r:id="rId8"/>
    <p:sldId id="1145" r:id="rId9"/>
    <p:sldId id="1148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 提优冲刺篇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2282" y="2845993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是一篇说明文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通过对温度、湿度、空间等方面的描述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教导人们如何在家种植菠菜。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852" y="1443304"/>
            <a:ext cx="10688709" cy="1193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82847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从短文后的选项中选出可以填入空白处的最佳选项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选项中有一项为多余选项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并回答第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you ever wanted to grow some vegetables at home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Spinach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菠菜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a great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choice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grows easily all the year, and it has many good points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6572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Spinach can grow as low as 7℃, but that’s not good for its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growth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Spinach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seeds come out best in soil between 7℃ and 24℃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 the seeds have come out, the vegetable grows best in daytime between 15℃ and 27℃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124940"/>
            <a:ext cx="11485848" cy="168424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54675" algn="l"/>
                <a:tab pos="98615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can you harvest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should you grow spinach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654675" algn="l"/>
                <a:tab pos="98615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can cook spinach best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should you plant spinach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tabLst>
                <a:tab pos="5654675" algn="l"/>
                <a:tab pos="98615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How should you take care of your spinach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702718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86916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根据第二段中所述菠菜种子的最佳发芽温度为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7—24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摄氏度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菠菜生长的最佳温度为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15—27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摄氏度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可知此部分描述的是菠菜种植的最佳时机选择。故选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3102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Pot size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pot of 15 to 20cm deep would be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Depending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your space, it can be as wide as you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sure your pot has a hole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608852"/>
            <a:ext cx="11485848" cy="168424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54675" algn="l"/>
                <a:tab pos="98615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can you harvest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should you grow spinach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654675" algn="l"/>
                <a:tab pos="98615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can cook spinach best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should you plant spinach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tabLst>
                <a:tab pos="5654675" algn="l"/>
                <a:tab pos="98615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How should you take care of your spinach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774726" y="83671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40150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根据第三、四、五段所述菠菜种植需要的盆的大小、空间和地方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可知此部分描述的是菠菜的种植地点选择。故选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3107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2764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Space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Give each spinach plant 7cm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space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want to get large leaves, give each plant a little more space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are growing spinach in fall and winter, keep the plants in a sunny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spring and summer planting, place your plants in a cool place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37618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0954"/>
            <a:ext cx="11485848" cy="120032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Keep the soil a bit wet, but not too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water the leaves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95682"/>
            <a:ext cx="11485848" cy="168424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54675" algn="l"/>
                <a:tab pos="98615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can you harvest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should you grow spinach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654675" algn="l"/>
                <a:tab pos="98615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can cook spinach best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should you plant spinach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tabLst>
                <a:tab pos="5654675" algn="l"/>
                <a:tab pos="98615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How should you take care of your spinach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630710" y="131393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E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29309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根据第六段所述菠菜种植的浇水原则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可知此部分描述的是如何培养菠菜。故选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236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Spinach grows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harvest when the plant has had at least five healthy leaves, usually within one month after it comes out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680860"/>
            <a:ext cx="11485848" cy="168424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54675" algn="l"/>
                <a:tab pos="98615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can you harvest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should you grow spinach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654675" algn="l"/>
                <a:tab pos="98615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can cook spinach best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should you plant spinach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tabLst>
                <a:tab pos="5654675" algn="l"/>
                <a:tab pos="98615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How should you take care of your spinach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630710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54551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根据第七段所述菠菜生长迅速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在一个月内很快就能收割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可知此部分描述的是菠菜的收获时间。故选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4776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4888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224213" algn="l"/>
                <a:tab pos="6210300" algn="l"/>
                <a:tab pos="873125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Can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add a proper title to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不超过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____________________________________________________________________________________________________________________________________________________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606" y="2468461"/>
            <a:ext cx="2938337" cy="397414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34566" y="279951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Growing Spinach./How to Grow Spinach./The Way to Grow Spinach at Home.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言之有理即可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3850670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459</TotalTime>
  <Words>440</Words>
  <Application>Microsoft Office PowerPoint</Application>
  <PresentationFormat>自定义</PresentationFormat>
  <Paragraphs>38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454</cp:revision>
  <dcterms:created xsi:type="dcterms:W3CDTF">2020-11-06T05:24:00Z</dcterms:created>
  <dcterms:modified xsi:type="dcterms:W3CDTF">2025-09-17T19:14:13Z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